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58" r:id="rId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82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974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801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34AF-1CC7-43CE-81B3-762E26FC3353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C706-8688-426B-89DA-747114805DC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1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8AA62-1C19-42B4-B378-7CF8F08B66A1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12F42-2674-4054-B422-580667A29B73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52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C1D3B-207A-4D46-AFD5-2787CB0072B8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967B-2AA2-4E9D-866E-155DE959CDC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62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4F72-009B-44D7-BB6A-8197AC98CFE5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358C-0E6C-4EC2-91D7-3301C826A59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57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84CB-ED99-43B3-BECF-06A13E0B22F7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83A6-2DF4-4136-A004-B2227A7E6D1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51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03BC-A728-4D7A-A11C-4036EEC8A986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08670-20E8-4071-974D-3C5BC7854E5A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36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48F1-E0F8-409D-A08F-E395E1809D7E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08D7-AC09-4234-8A55-5F5B7786E16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76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1C18-399A-48D5-966D-2882510EDD5B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E3C2-5D70-4AF3-8D13-AF0C09A2703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4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6539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8748-A681-453F-9F6D-1564C2318A54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BB64A-03D2-4FA3-A72E-0035AFB8AF5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48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F3A9E-6570-4B75-85CF-12EAEFDADF1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F5D6C-F82F-46AB-A287-6D13CB01D3F0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09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15DD-2D18-4304-82D4-0204EF28C32F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7D7D-ADC2-4F6F-9803-E7AD1A3DFBFD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3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6335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84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234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86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872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18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572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DDFDE-7E8A-4F3E-832E-6CAD543E7DA9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C987-F1FE-47DE-8421-D1E8189372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800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0876F3-A2B1-4ACE-A314-324B5878D62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CF93393-69E8-486F-9E3B-2F7FFC1F8BC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4" y="181304"/>
            <a:ext cx="11430000" cy="6858000"/>
          </a:xfrm>
          <a:prstGeom prst="rect">
            <a:avLst/>
          </a:prstGeom>
        </p:spPr>
      </p:pic>
      <p:sp>
        <p:nvSpPr>
          <p:cNvPr id="5" name="雲朵形圖說文字 4"/>
          <p:cNvSpPr/>
          <p:nvPr/>
        </p:nvSpPr>
        <p:spPr>
          <a:xfrm>
            <a:off x="7835462" y="204952"/>
            <a:ext cx="3988676" cy="1655379"/>
          </a:xfrm>
          <a:prstGeom prst="cloudCallout">
            <a:avLst>
              <a:gd name="adj1" fmla="val -42968"/>
              <a:gd name="adj2" fmla="val 7488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My name is Eevee. </a:t>
            </a:r>
            <a:endParaRPr lang="zh-TW" altLang="en-US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橢圓形圖說文字 5"/>
          <p:cNvSpPr/>
          <p:nvPr/>
        </p:nvSpPr>
        <p:spPr>
          <a:xfrm>
            <a:off x="-504496" y="0"/>
            <a:ext cx="5407572" cy="1876097"/>
          </a:xfrm>
          <a:prstGeom prst="wedgeEllipseCallout">
            <a:avLst>
              <a:gd name="adj1" fmla="val 34158"/>
              <a:gd name="adj2" fmla="val 8434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Hi! My name is Pikachu.</a:t>
            </a:r>
          </a:p>
          <a:p>
            <a:pPr algn="ctr"/>
            <a:r>
              <a:rPr lang="en-US" altLang="zh-TW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your name?</a:t>
            </a:r>
            <a:endParaRPr lang="zh-TW" alt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sson 1 -  Hello. Whats your na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8446"/>
            <a:ext cx="10515600" cy="1325563"/>
          </a:xfrm>
        </p:spPr>
        <p:txBody>
          <a:bodyPr/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Let’s finish the workbook!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xmlns="" id="{BA4778DD-3236-43AD-B8F6-9BAD9083CE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7973" r="6575" b="6415"/>
          <a:stretch/>
        </p:blipFill>
        <p:spPr>
          <a:xfrm rot="16200000">
            <a:off x="978161" y="2332681"/>
            <a:ext cx="5323991" cy="37266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03" y="1265994"/>
            <a:ext cx="4499155" cy="5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4368" t="25058" r="36322" b="16782"/>
          <a:stretch/>
        </p:blipFill>
        <p:spPr>
          <a:xfrm>
            <a:off x="914400" y="0"/>
            <a:ext cx="4635062" cy="6898065"/>
          </a:xfrm>
          <a:prstGeom prst="rect">
            <a:avLst/>
          </a:prstGeom>
        </p:spPr>
      </p:pic>
      <p:pic>
        <p:nvPicPr>
          <p:cNvPr id="1026" name="Picture 2" descr="「reporter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61" y="1016875"/>
            <a:ext cx="4101115" cy="53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35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21</Words>
  <Application>Microsoft Office PowerPoint</Application>
  <PresentationFormat>寬螢幕</PresentationFormat>
  <Paragraphs>4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</vt:i4>
      </vt:variant>
    </vt:vector>
  </HeadingPairs>
  <TitlesOfParts>
    <vt:vector size="11" baseType="lpstr">
      <vt:lpstr>新細明體</vt:lpstr>
      <vt:lpstr>Arial</vt:lpstr>
      <vt:lpstr>Calibri</vt:lpstr>
      <vt:lpstr>Calibri Light</vt:lpstr>
      <vt:lpstr>Comic Sans MS</vt:lpstr>
      <vt:lpstr>Office 佈景主題</vt:lpstr>
      <vt:lpstr>7_Office 佈景主題</vt:lpstr>
      <vt:lpstr>PowerPoint 簡報</vt:lpstr>
      <vt:lpstr>PowerPoint 簡報</vt:lpstr>
      <vt:lpstr>Let’s finish the workbook!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</cp:revision>
  <dcterms:created xsi:type="dcterms:W3CDTF">2017-09-25T08:45:02Z</dcterms:created>
  <dcterms:modified xsi:type="dcterms:W3CDTF">2017-09-25T09:12:39Z</dcterms:modified>
</cp:coreProperties>
</file>